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22EC7E-32BE-F703-0DC4-C3F8B2C21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16ADEB4-4AF6-4475-2B86-A75110C3E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2F4E22-4D46-C15E-CFBF-D3F62511D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3BFE56E-4FBA-42A1-56C5-630BDBB4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DE9636-D361-DB98-55CB-E46EAC4C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40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D62CB-B2A9-C14C-B652-DAAD23EB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729B31-30ED-F8BC-07E7-04ACD2050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8E14E31-393C-5B61-1D9C-7E6C1B1E8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B3AD90C-ABA9-8C5C-DC48-B092DDFC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77811A-1FFD-1BA4-1880-F4D20E09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10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F673E3E-1DA6-C52E-47D9-6586750D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D23ACC6-E86F-ADD8-48B5-F39C49B16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2158C8-1B40-91E9-7388-B9F3656D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B21BCD2-DABD-68C5-558A-E6B75EE4C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B9ADB81-DD28-D8EA-3238-F793B2FB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3338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AC505-88AD-1623-8766-5EDAB4723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248AC52-7E92-304D-20F7-EE18089F4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714E043-4523-EA14-8F17-000ECC5D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6F6292F-B995-A459-EBD3-ED856442B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1D3AAE-BF24-10CC-0E80-AA636AF07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76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ADE02B-6DA7-BF95-D3A2-F88CC746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F751EB5-F3BD-FAD8-A0EC-01CA9503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ABA160-235C-9440-981A-20F91EEF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F7E371-9260-14F8-BC97-0A76AF57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40A522-634A-8309-DB8F-5BA072184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924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F206C8-7282-454E-9306-52768659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CAB71E2-DCE6-C46D-B555-64C93853A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CFA05A-9B55-24C1-8DAC-488F09592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AD6E80E-61CE-48A3-971C-0B278012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2BB8257-E7A3-AF96-A1FB-3183027AB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8ADDCC-7B11-DACD-CBB9-FA500D25A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3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CA7E0C-0F6B-0BD5-BCC6-47D1C9C5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C975074-CB02-A4B3-6D3B-347E9F6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E529023-D706-A9CE-9075-E03D11C2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4B928B-35B7-C412-9307-4B5D2DB49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635863-C883-E1C0-5A5B-160192DC8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8287197-062E-CB18-9B10-9A949001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3EA1EC2-DE08-05D3-9D5F-AAB05A5B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699778-6E12-E227-64E9-B4F684E0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3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762665-21F9-55C1-08FE-0E8EB194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737A2F-C168-87B3-0EAC-39C91DE2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488F412-C7BB-CE90-8A4E-28B27FD2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13F9DB-4774-5098-86FE-50D0EF0B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23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92DAF8C-2754-D928-EF46-00D05842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C100627-0A98-AE77-7615-2354B22D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A9D338-FC84-5184-E5FD-27B3AAB2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00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A6A98-BFBC-2C66-1B97-7EFF6FE5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F4937F7-146C-01AA-5E08-4ED86B96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7CA446D-2163-7974-A052-14CC00459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2B692C4-8BAB-D35A-53EE-101F1B1E2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9CB4063-3DD4-2B25-79E9-C6EFEC8F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2548F2-FA5C-FBF1-732D-C3E4DBCC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7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115B87-EF48-CA8D-6A8C-09C12F618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2A65476-9A2D-8609-771A-4E79A00D4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7B9C786-E661-CFB2-7624-5FB03DDE6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996142-B328-6459-0089-7D27EDAA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4683044-5925-27E4-03BC-36741118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AA9FEF7-B7C7-FE4E-55C6-FA89F81C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9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CDCAB68-AC75-77DB-BEC4-3A20CD01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0EE1B9-76DA-EADC-45A8-DCCC0A633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3C70F5-0804-DAAD-5A3C-728F0D88B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84595-6E8B-4768-B261-B4602ABDD48A}" type="datetimeFigureOut">
              <a:rPr lang="ko-KR" altLang="en-US" smtClean="0"/>
              <a:t>2023-08-21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0371A5-5363-6A7E-42E2-291AAD68A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3DD8D3-AD24-FD8D-B9F4-4F3F20584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04E4-A9F8-4DBB-9B7C-9E1FA54B6C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5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0F27009-58BF-F94B-8A0F-4AD3BECA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EEDA5554-6740-8254-6EFD-D9B30BE18FC7}"/>
              </a:ext>
            </a:extLst>
          </p:cNvPr>
          <p:cNvSpPr/>
          <p:nvPr/>
        </p:nvSpPr>
        <p:spPr>
          <a:xfrm>
            <a:off x="11443855" y="628073"/>
            <a:ext cx="637309" cy="4156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12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2EEAF69-1FD7-6544-342F-584FADCF1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062C1F10-2D54-3355-DCEA-EE806E153A09}"/>
              </a:ext>
            </a:extLst>
          </p:cNvPr>
          <p:cNvSpPr/>
          <p:nvPr/>
        </p:nvSpPr>
        <p:spPr>
          <a:xfrm>
            <a:off x="5681410" y="5959198"/>
            <a:ext cx="736643" cy="2431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AE6226C-EFB0-5F2E-4AF7-6D99F50DBC34}"/>
              </a:ext>
            </a:extLst>
          </p:cNvPr>
          <p:cNvSpPr/>
          <p:nvPr/>
        </p:nvSpPr>
        <p:spPr>
          <a:xfrm>
            <a:off x="5897070" y="5079303"/>
            <a:ext cx="520983" cy="243194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238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3A2717A-8307-1497-E67D-65E4858A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8E7F67C-3D0C-1C9E-358B-231307233A4E}"/>
              </a:ext>
            </a:extLst>
          </p:cNvPr>
          <p:cNvSpPr/>
          <p:nvPr/>
        </p:nvSpPr>
        <p:spPr>
          <a:xfrm>
            <a:off x="2299855" y="4492707"/>
            <a:ext cx="7491126" cy="41563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0C63744-F22D-EFD0-9001-9BB5EB213278}"/>
              </a:ext>
            </a:extLst>
          </p:cNvPr>
          <p:cNvSpPr/>
          <p:nvPr/>
        </p:nvSpPr>
        <p:spPr>
          <a:xfrm>
            <a:off x="4646240" y="576314"/>
            <a:ext cx="2910500" cy="11317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50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5025ECD-A380-5B5A-F230-FEB0931A5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CD33020-BB2C-BB9F-7A0C-E5DC93E45ABA}"/>
              </a:ext>
            </a:extLst>
          </p:cNvPr>
          <p:cNvSpPr/>
          <p:nvPr/>
        </p:nvSpPr>
        <p:spPr>
          <a:xfrm>
            <a:off x="2265350" y="4786004"/>
            <a:ext cx="7534258" cy="186496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5FDE942-EF2F-0388-4662-873D686F14D1}"/>
              </a:ext>
            </a:extLst>
          </p:cNvPr>
          <p:cNvSpPr/>
          <p:nvPr/>
        </p:nvSpPr>
        <p:spPr>
          <a:xfrm>
            <a:off x="2601779" y="5294964"/>
            <a:ext cx="520983" cy="243194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351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주명진</dc:creator>
  <cp:lastModifiedBy>송지영</cp:lastModifiedBy>
  <cp:revision>2</cp:revision>
  <dcterms:created xsi:type="dcterms:W3CDTF">2023-08-21T00:47:08Z</dcterms:created>
  <dcterms:modified xsi:type="dcterms:W3CDTF">2023-08-21T01:02:13Z</dcterms:modified>
</cp:coreProperties>
</file>